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71" r:id="rId5"/>
    <p:sldId id="272" r:id="rId6"/>
    <p:sldId id="257" r:id="rId7"/>
    <p:sldId id="273" r:id="rId8"/>
    <p:sldId id="297" r:id="rId9"/>
    <p:sldId id="259" r:id="rId10"/>
    <p:sldId id="274" r:id="rId11"/>
    <p:sldId id="258" r:id="rId12"/>
    <p:sldId id="279" r:id="rId13"/>
    <p:sldId id="281" r:id="rId14"/>
    <p:sldId id="283" r:id="rId15"/>
    <p:sldId id="285" r:id="rId16"/>
    <p:sldId id="298" r:id="rId17"/>
    <p:sldId id="286" r:id="rId18"/>
    <p:sldId id="284" r:id="rId19"/>
    <p:sldId id="275" r:id="rId20"/>
    <p:sldId id="280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3" r:id="rId29"/>
    <p:sldId id="295" r:id="rId30"/>
    <p:sldId id="29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C7C"/>
    <a:srgbClr val="F7D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71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50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40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64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99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47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4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90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4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02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73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0344-5113-474A-A46D-7C22699B38DA}" type="datetimeFigureOut">
              <a:rPr lang="pt-BR" smtClean="0"/>
              <a:t>12/12/2014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4D7A-8269-40B5-9F4F-D95E16A277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66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238760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Todos vão até Belém. </a:t>
            </a:r>
            <a:b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Em Belém o que é que tem? 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81" y="2833351"/>
            <a:ext cx="3937267" cy="393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0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0263" y="953433"/>
            <a:ext cx="10546725" cy="4997201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Ó! Vinde fiéis, triunfantes e alegres,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Sim, vinde a Belém, já movidos de amor!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Nasceu vosso Rei, o Messias prometido,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Oh! Vinde, adoremos!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Oh! Vinde, adoremos!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Oh! Vinde, adoremos ao nosso Senhor!</a:t>
            </a:r>
          </a:p>
        </p:txBody>
      </p:sp>
    </p:spTree>
    <p:extLst>
      <p:ext uri="{BB962C8B-B14F-4D97-AF65-F5344CB8AC3E}">
        <p14:creationId xmlns:p14="http://schemas.microsoft.com/office/powerpoint/2010/main" val="37038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76776" y="309093"/>
            <a:ext cx="9019505" cy="576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98504" y="309093"/>
            <a:ext cx="11456121" cy="17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Comunidade: </a:t>
            </a:r>
          </a:p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Todos vão até Belém. Em Belém o que é que tem? 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381786" y="2268847"/>
            <a:ext cx="4417769" cy="2588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Lucas 2.8-11</a:t>
            </a:r>
            <a:endParaRPr lang="pt-BR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2" descr="http://4.bp.blogspot.com/-4rnDcPGrLBo/TvToZ_sJNdI/AAAAAAAAKAo/yUBussiF7mA/s400/presepio_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30" y="2147259"/>
            <a:ext cx="4534077" cy="4318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3992" y="615808"/>
            <a:ext cx="10546725" cy="5885645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Amigo de Deus 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1900" b="1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</a:rPr>
              <a:t>Ademar de Campo</a:t>
            </a:r>
            <a:r>
              <a:rPr lang="pt-BR" sz="1900" b="1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Não </a:t>
            </a: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existe nada melhor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Do que ser amigo de Deus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Caminhar seguro na luz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Desfrutar do seu amor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Ter a paz no coração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Viver sempre em comunhão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E assim perceber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A grandeza do poder</a:t>
            </a:r>
          </a:p>
          <a:p>
            <a:pPr marL="0" indent="0">
              <a:buNone/>
            </a:pP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De Jesus meu bom pastor</a:t>
            </a:r>
          </a:p>
          <a:p>
            <a:pPr marL="0" indent="0">
              <a:spcBef>
                <a:spcPts val="0"/>
              </a:spcBef>
              <a:buNone/>
            </a:pPr>
            <a:endParaRPr lang="pt-BR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76776" y="309093"/>
            <a:ext cx="9019505" cy="576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://static.blogo.it/criadesignblog/presepios-contemporaneos-diferentes-e-criativos/presep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95" y="2518684"/>
            <a:ext cx="6694734" cy="3575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98504" y="309093"/>
            <a:ext cx="11456121" cy="17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Comunidade: </a:t>
            </a:r>
          </a:p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Todos vão até Belém. Em Belém o que é que tem? 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6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5321" y="1375662"/>
            <a:ext cx="10515600" cy="4252405"/>
          </a:xfrm>
          <a:gradFill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Dirigente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pt-BR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  <a:t>Pensavam </a:t>
            </a:r>
            <a:r>
              <a:rPr lang="pt-BR" sz="4000" dirty="0">
                <a:solidFill>
                  <a:schemeClr val="accent3">
                    <a:lumMod val="50000"/>
                  </a:schemeClr>
                </a:solidFill>
              </a:rPr>
              <a:t>os pastores em tão grande nova, </a:t>
            </a:r>
          </a:p>
          <a:p>
            <a:pPr marL="0" indent="0">
              <a:buNone/>
            </a:pPr>
            <a:r>
              <a:rPr lang="pt-BR" sz="4000" dirty="0">
                <a:solidFill>
                  <a:schemeClr val="accent3">
                    <a:lumMod val="50000"/>
                  </a:schemeClr>
                </a:solidFill>
              </a:rPr>
              <a:t>Quando o céu inteirinho de anjos se encheu,</a:t>
            </a:r>
          </a:p>
          <a:p>
            <a:pPr marL="0" indent="0">
              <a:buNone/>
            </a:pPr>
            <a:r>
              <a:rPr lang="pt-BR" sz="4000" dirty="0">
                <a:solidFill>
                  <a:schemeClr val="accent3">
                    <a:lumMod val="50000"/>
                  </a:schemeClr>
                </a:solidFill>
              </a:rPr>
              <a:t>Cantando e louvando, com voz tão bonita</a:t>
            </a:r>
          </a:p>
          <a:p>
            <a:pPr marL="0" indent="0">
              <a:buNone/>
            </a:pPr>
            <a:r>
              <a:rPr lang="pt-BR" sz="4000" dirty="0">
                <a:solidFill>
                  <a:schemeClr val="accent3">
                    <a:lumMod val="50000"/>
                  </a:schemeClr>
                </a:solidFill>
              </a:rPr>
              <a:t>Que o canto ecoou e a terra tremeu!</a:t>
            </a:r>
          </a:p>
          <a:p>
            <a:pPr marL="0" indent="0">
              <a:buNone/>
            </a:pPr>
            <a:endParaRPr lang="pt-BR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4110" y="1543088"/>
            <a:ext cx="10515600" cy="3930433"/>
          </a:xfrm>
          <a:gradFill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Comunidade:</a:t>
            </a:r>
            <a: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pt-BR" sz="4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Glória 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a Deus nas maiores alturas, e paz na terra entre os homens, a quem ele quer bem</a:t>
            </a: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Lucas 2.14</a:t>
            </a:r>
            <a:endParaRPr lang="pt-B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8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48471"/>
            <a:ext cx="105156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COLOCAR OS CÂNTICOS QUE SERÃO UTILIZADOS NO LOUVOR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2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76776" y="309093"/>
            <a:ext cx="9019505" cy="576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98504" y="309093"/>
            <a:ext cx="11456121" cy="17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Comunidade: </a:t>
            </a:r>
          </a:p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Todos vão até Belém. Em Belém o que é que tem? 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 descr="http://www.glimpsesofafrica.com/uploads/5/1/8/1/5181787/482460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26" y="2088531"/>
            <a:ext cx="6525003" cy="430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Festa do Amor</a:t>
            </a:r>
          </a:p>
        </p:txBody>
      </p:sp>
      <p:pic>
        <p:nvPicPr>
          <p:cNvPr id="5122" name="Picture 2" descr="http://comofas.com/wp-content/uploads/2012/02/jej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98" y="1523263"/>
            <a:ext cx="7082351" cy="471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08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325" y="1197736"/>
            <a:ext cx="10991539" cy="4752306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O amor é tem atos lindos, sim! </a:t>
            </a:r>
            <a:endParaRPr lang="pt-B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Mas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, nem sempre os atos têm amor.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Se o mundo continuar assim nada se aproveitará.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Amar é aceitar o teu próximo como a ti mesmo,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assim como Eu vos tenho amado.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Deveis vós amar-vos também.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9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6169" y="633046"/>
            <a:ext cx="11245948" cy="5740865"/>
          </a:xfrm>
          <a:gradFill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Homens </a:t>
            </a:r>
          </a:p>
          <a:p>
            <a:pPr marL="0" indent="0">
              <a:buNone/>
            </a:pPr>
            <a:endParaRPr lang="pt-B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Muita 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gente vem chegando! 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É por causa do decreto,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Um tal de recenseamento!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Por ordem de César Augusto, imperador de Roma, 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Todos os cidadãos devem se registrar, 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Cada um na cidade onde nasceu</a:t>
            </a: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156721"/>
            <a:ext cx="11320529" cy="4767561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Se tiverdes todo esse amor, e os conflitos deixareis atrás.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Lembre-se terás todo esse Céu e com Deus irás viver. 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O amor é sempre vencedor; ele é puro, ele é sofredor.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Muito mais que tudo que há no mundo </a:t>
            </a:r>
            <a:endParaRPr lang="pt-B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e 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jamais se acabará. 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67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76776" y="309093"/>
            <a:ext cx="9019505" cy="576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98504" y="309093"/>
            <a:ext cx="11456121" cy="17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Comunidade: </a:t>
            </a:r>
          </a:p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Todos vão até Belém. Em Belém o que é que tem? 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 descr="Foto: Naqueles dias e naquele tempo, farei brotar a Davi um Renovo de justiça; ele executará juízo e justiça na terra. Jeremias 33.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3" y="2088531"/>
            <a:ext cx="6077799" cy="414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156721"/>
            <a:ext cx="11320529" cy="4767561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Tem uma estrela de raro fulgor,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Que vem conduzindo uma estrada silente*,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Uns homens estranhos que vem do Oriente.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De terras distantes, em longa jornada,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pt-B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*silente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: silencioso, desprovido de barulho </a:t>
            </a:r>
          </a:p>
        </p:txBody>
      </p:sp>
    </p:spTree>
    <p:extLst>
      <p:ext uri="{BB962C8B-B14F-4D97-AF65-F5344CB8AC3E}">
        <p14:creationId xmlns:p14="http://schemas.microsoft.com/office/powerpoint/2010/main" val="39501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156721"/>
            <a:ext cx="11320529" cy="4767561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Caminham 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contentes, com olhos no céu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Pois sabem que a estrela ao Menino conduz!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Trazem presentes: incenso, ouro e mirra,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Presentes de reis para o Rei Salvador!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Caminha a estrela de raro fulgor,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Caminham os sábios com fé e amor!</a:t>
            </a:r>
          </a:p>
        </p:txBody>
      </p:sp>
    </p:spTree>
    <p:extLst>
      <p:ext uri="{BB962C8B-B14F-4D97-AF65-F5344CB8AC3E}">
        <p14:creationId xmlns:p14="http://schemas.microsoft.com/office/powerpoint/2010/main" val="33885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76776" y="309093"/>
            <a:ext cx="9019505" cy="576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98504" y="309093"/>
            <a:ext cx="11456121" cy="17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Todos vão até Belém. E você quer ir também? 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www.em10taque.com/wp-content/uploads/0.Reis-Mag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" y="2653047"/>
            <a:ext cx="5204602" cy="290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KEES E ALLONS VOIR L ENFANT.jpg - Kees de Kort&#10; &#10;Grains de Bible- Illustrations Kees de Kort - Société biblique française 1993 -Avenue des Erables 95400 Villiers le Bel 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3663" y="2871988"/>
            <a:ext cx="5735927" cy="243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156721"/>
            <a:ext cx="11320529" cy="4767561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Tem uma estrela de raro fulgor,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Que vem conduzindo uma estrada silente*,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Uns homens estranhos que vem do Oriente.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De terras distantes, em longa jornada,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pt-B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*silente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: silencioso, desprovido de barulho </a:t>
            </a:r>
          </a:p>
        </p:txBody>
      </p:sp>
    </p:spTree>
    <p:extLst>
      <p:ext uri="{BB962C8B-B14F-4D97-AF65-F5344CB8AC3E}">
        <p14:creationId xmlns:p14="http://schemas.microsoft.com/office/powerpoint/2010/main" val="13749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156721"/>
            <a:ext cx="11320529" cy="4767561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Abriu mão da Sua glória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E semelhante a um homem se esvaziou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Servo tornou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E a si mesmo Se humilhou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E como filho obedeceu</a:t>
            </a:r>
          </a:p>
          <a:p>
            <a:pPr marL="0" indent="0"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Até a morte, e morte de cruz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pt-B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156721"/>
            <a:ext cx="11320529" cy="4767561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pt-BR" dirty="0"/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 smtClean="0">
                <a:solidFill>
                  <a:schemeClr val="accent3">
                    <a:lumMod val="50000"/>
                  </a:schemeClr>
                </a:solidFill>
              </a:rPr>
              <a:t>Mas </a:t>
            </a: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o Grande Deus, O nosso Pai,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O exaltou,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E lhe deu o nome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Que é sobre todo nome no céu e na terra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E debaixo da terra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8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156721"/>
            <a:ext cx="11320529" cy="4767561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Ao nome de Jesus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Todo joelho se dobrará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E toda língua confessará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Que Ele é o Senhor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Jesus, Nome sobre Todo nome,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3700" b="1" dirty="0">
                <a:solidFill>
                  <a:schemeClr val="accent3">
                    <a:lumMod val="50000"/>
                  </a:schemeClr>
                </a:solidFill>
              </a:rPr>
              <a:t>Nome sobre Todo nome, (2x)</a:t>
            </a:r>
          </a:p>
          <a:p>
            <a:pPr marL="0" indent="0">
              <a:lnSpc>
                <a:spcPct val="70000"/>
              </a:lnSpc>
              <a:buNone/>
            </a:pPr>
            <a:endParaRPr lang="pt-BR" sz="37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156721"/>
            <a:ext cx="11320529" cy="4728923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pt-B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Seu 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nome é Maravilhoso,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Conselheiro Deus forte,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Pai da eternidade, Príncipe da Paz.</a:t>
            </a:r>
          </a:p>
          <a:p>
            <a:pPr marL="0" indent="0">
              <a:lnSpc>
                <a:spcPct val="70000"/>
              </a:lnSpc>
              <a:buNone/>
            </a:pPr>
            <a:endParaRPr lang="pt-BR" sz="37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661183"/>
            <a:ext cx="10515600" cy="5684594"/>
          </a:xfrm>
          <a:gradFill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4000" b="1" dirty="0" smtClean="0"/>
              <a:t>Mulheres</a:t>
            </a:r>
          </a:p>
          <a:p>
            <a:pPr marL="0" indent="0">
              <a:buNone/>
            </a:pPr>
            <a:endParaRPr lang="pt-BR" sz="4000" b="1" dirty="0" smtClean="0"/>
          </a:p>
          <a:p>
            <a:pPr marL="0" indent="0">
              <a:buNone/>
            </a:pPr>
            <a:r>
              <a:rPr lang="pt-BR" sz="4000" b="1" dirty="0" smtClean="0"/>
              <a:t>Lá vem vindo seu José!</a:t>
            </a:r>
          </a:p>
          <a:p>
            <a:pPr marL="0" indent="0">
              <a:buNone/>
            </a:pPr>
            <a:r>
              <a:rPr lang="pt-BR" sz="4000" b="1" dirty="0" smtClean="0"/>
              <a:t>Ele vem de Nazaré</a:t>
            </a:r>
          </a:p>
          <a:p>
            <a:pPr marL="0" indent="0">
              <a:buNone/>
            </a:pPr>
            <a:r>
              <a:rPr lang="pt-BR" sz="4000" b="1" dirty="0" smtClean="0"/>
              <a:t>Traz Maria sua esposa</a:t>
            </a:r>
          </a:p>
          <a:p>
            <a:pPr marL="0" indent="0">
              <a:buNone/>
            </a:pPr>
            <a:r>
              <a:rPr lang="pt-BR" sz="4000" b="1" dirty="0" smtClean="0"/>
              <a:t>Montadinha num jumento</a:t>
            </a:r>
          </a:p>
          <a:p>
            <a:pPr marL="0" indent="0">
              <a:buNone/>
            </a:pPr>
            <a:r>
              <a:rPr lang="pt-BR" sz="4000" b="1" dirty="0" smtClean="0"/>
              <a:t>É que ela está esperando...</a:t>
            </a:r>
          </a:p>
          <a:p>
            <a:pPr marL="0" indent="0">
              <a:buNone/>
            </a:pPr>
            <a:r>
              <a:rPr lang="pt-BR" sz="4000" b="1" dirty="0" smtClean="0"/>
              <a:t>Esperando um bebê!</a:t>
            </a:r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678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Feliz Natal!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06" y="1690688"/>
            <a:ext cx="7557323" cy="4723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0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8"/>
          </a:xfrm>
          <a:gradFill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Homens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Na cidade enluarada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Toda porta está fechada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Tenho só um lugarzinho,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Muito humilde, mais quentinho, 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É ali, na estrebaria, </a:t>
            </a:r>
          </a:p>
          <a:p>
            <a:pPr marL="0" indent="0"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Entre o gado sobre a palha.</a:t>
            </a:r>
          </a:p>
          <a:p>
            <a:pPr marL="0" indent="0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4629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8"/>
          </a:xfrm>
          <a:gradFill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4000" b="1" dirty="0" smtClean="0"/>
              <a:t>Mulheres</a:t>
            </a:r>
          </a:p>
          <a:p>
            <a:pPr marL="0" indent="0">
              <a:buNone/>
            </a:pPr>
            <a:r>
              <a:rPr lang="pt-BR" sz="4000" b="1" dirty="0" smtClean="0"/>
              <a:t>Um lugar muito modesto,</a:t>
            </a:r>
          </a:p>
          <a:p>
            <a:pPr marL="0" indent="0">
              <a:buNone/>
            </a:pPr>
            <a:r>
              <a:rPr lang="pt-BR" sz="4000" b="1" dirty="0" smtClean="0"/>
              <a:t>Um abrigo afinal</a:t>
            </a:r>
          </a:p>
          <a:p>
            <a:pPr marL="0" indent="0">
              <a:buNone/>
            </a:pPr>
            <a:r>
              <a:rPr lang="pt-BR" sz="4000" b="1" dirty="0" smtClean="0"/>
              <a:t>Palha fofa, bem limpinha,</a:t>
            </a:r>
          </a:p>
          <a:p>
            <a:pPr marL="0" indent="0">
              <a:buNone/>
            </a:pPr>
            <a:r>
              <a:rPr lang="pt-BR" sz="4000" b="1" dirty="0" smtClean="0"/>
              <a:t>Bafo quente de animais,</a:t>
            </a:r>
          </a:p>
          <a:p>
            <a:pPr marL="0" indent="0">
              <a:buNone/>
            </a:pPr>
            <a:r>
              <a:rPr lang="pt-BR" sz="4000" b="1" dirty="0" smtClean="0"/>
              <a:t>Manjedoura vai ser berço,</a:t>
            </a:r>
          </a:p>
          <a:p>
            <a:pPr marL="0" indent="0">
              <a:buNone/>
            </a:pPr>
            <a:r>
              <a:rPr lang="pt-BR" sz="4000" b="1" dirty="0" smtClean="0"/>
              <a:t>Pra nascer o Rei da Paz!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24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2127" y="1305125"/>
            <a:ext cx="10546725" cy="4645509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Povos</a:t>
            </a: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, cantai! Jesus nasceu!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À terra a Luz desceu!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A graça infinda, ao mundo vem,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Na gruta de Belém, na gruta de Belém,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</a:rPr>
              <a:t>Jesus, o amado, o Sumo bem!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71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331" y="829994"/>
            <a:ext cx="10546725" cy="5120640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000" b="1" dirty="0" smtClean="0">
                <a:solidFill>
                  <a:schemeClr val="accent3">
                    <a:lumMod val="50000"/>
                  </a:schemeClr>
                </a:solidFill>
              </a:rPr>
              <a:t>Eis </a:t>
            </a: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dos anjos a harmonia!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Cantam glória ao Rei Jesus.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Paz aos homens! Que alegria!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Paz com Deus em plena luz.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Ouçam, povos exultantes,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Ergam salmos triunfantes,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Aclamando o Senhor: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5000" b="1" dirty="0">
                <a:solidFill>
                  <a:schemeClr val="accent3">
                    <a:lumMod val="50000"/>
                  </a:schemeClr>
                </a:solidFill>
              </a:rPr>
              <a:t>Nasce Cristo, o Redentor</a:t>
            </a:r>
            <a:r>
              <a:rPr lang="pt-BR" sz="5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pt-BR" sz="5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060" y="1080042"/>
            <a:ext cx="10546725" cy="4645509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pt-B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Toda terra e os altos céus;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Cantem sempre glórias a Deus.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82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060" y="1080042"/>
            <a:ext cx="10546725" cy="4645509"/>
          </a:xfrm>
          <a:gradFill flip="none" rotWithShape="1">
            <a:gsLst>
              <a:gs pos="0">
                <a:srgbClr val="F7DCA7">
                  <a:shade val="30000"/>
                  <a:satMod val="115000"/>
                </a:srgbClr>
              </a:gs>
              <a:gs pos="24000">
                <a:srgbClr val="E0BC7C"/>
              </a:gs>
              <a:gs pos="100000">
                <a:srgbClr val="F7DCA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pt-B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Noite de paz, noite de amor;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Tudo dorme, em derredor!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Proclamando o Menino Jesus,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Entre os astros que espargem a luz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Brilha a estrela da paz!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89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780</Words>
  <Application>Microsoft Office PowerPoint</Application>
  <PresentationFormat>Widescreen</PresentationFormat>
  <Paragraphs>171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Todos vão até Belém.  Em Belém o que é que tem?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COLOCAR OS CÂNTICOS QUE SERÃO UTILIZADOS NO LOUVOR</vt:lpstr>
      <vt:lpstr>Apresentação do PowerPoint</vt:lpstr>
      <vt:lpstr>Festa do Amor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Feliz Natal!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Todos vão até Belém.  Em Belém o que é que tem?</dc:title>
  <dc:creator>Andreia Fernandes Oliveira</dc:creator>
  <cp:lastModifiedBy>Andreia Fernandes Oliveira</cp:lastModifiedBy>
  <cp:revision>14</cp:revision>
  <dcterms:created xsi:type="dcterms:W3CDTF">2014-12-10T18:16:45Z</dcterms:created>
  <dcterms:modified xsi:type="dcterms:W3CDTF">2014-12-12T16:19:05Z</dcterms:modified>
</cp:coreProperties>
</file>